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8" r:id="rId5"/>
    <p:sldId id="280" r:id="rId6"/>
    <p:sldId id="283" r:id="rId7"/>
    <p:sldId id="284" r:id="rId8"/>
    <p:sldId id="285" r:id="rId9"/>
    <p:sldId id="287" r:id="rId10"/>
    <p:sldId id="286" r:id="rId11"/>
    <p:sldId id="288" r:id="rId12"/>
    <p:sldId id="289" r:id="rId13"/>
    <p:sldId id="290" r:id="rId14"/>
    <p:sldId id="293" r:id="rId15"/>
    <p:sldId id="296" r:id="rId16"/>
    <p:sldId id="295" r:id="rId17"/>
    <p:sldId id="29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32" autoAdjust="0"/>
    <p:restoredTop sz="94660"/>
  </p:normalViewPr>
  <p:slideViewPr>
    <p:cSldViewPr snapToGrid="0">
      <p:cViewPr varScale="1">
        <p:scale>
          <a:sx n="82" d="100"/>
          <a:sy n="82" d="100"/>
        </p:scale>
        <p:origin x="61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CC33-B735-4AD0-9FF7-4E04D2C98CB3}" type="datetimeFigureOut">
              <a:rPr lang="en-GB" smtClean="0"/>
              <a:t>03/03/2026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92CA8-C21A-4079-A951-BAAFA784B6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5081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F1CC33-B735-4AD0-9FF7-4E04D2C98CB3}" type="datetimeFigureOut">
              <a:rPr lang="en-GB" smtClean="0"/>
              <a:t>03/03/2026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92CA8-C21A-4079-A951-BAAFA784B6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9874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00"/>
          <a:stretch/>
        </p:blipFill>
        <p:spPr>
          <a:xfrm>
            <a:off x="0" y="-45052"/>
            <a:ext cx="9388150" cy="6903051"/>
          </a:xfrm>
          <a:prstGeom prst="rect">
            <a:avLst/>
          </a:prstGeom>
        </p:spPr>
      </p:pic>
      <p:pic>
        <p:nvPicPr>
          <p:cNvPr id="2" name="Picture 2" descr="Image result for the masked singer">
            <a:extLst>
              <a:ext uri="{FF2B5EF4-FFF2-40B4-BE49-F238E27FC236}">
                <a16:creationId xmlns:a16="http://schemas.microsoft.com/office/drawing/2014/main" id="{A9FA8678-1C8F-4EF8-8922-690A198A3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6621" y="318052"/>
            <a:ext cx="2566507" cy="1539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the masked reader">
            <a:extLst>
              <a:ext uri="{FF2B5EF4-FFF2-40B4-BE49-F238E27FC236}">
                <a16:creationId xmlns:a16="http://schemas.microsoft.com/office/drawing/2014/main" id="{F7FB20C1-EB63-4317-954C-0E95A27266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" t="19131" b="23849"/>
          <a:stretch/>
        </p:blipFill>
        <p:spPr bwMode="auto">
          <a:xfrm>
            <a:off x="3294530" y="537882"/>
            <a:ext cx="5663452" cy="3294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C84C8B-3C32-47B5-8945-15D6DEBFD6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1085" y="2185147"/>
            <a:ext cx="2057578" cy="20728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6F8C5D-60E1-4D5F-801F-F884842F2B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42291" y="5000045"/>
            <a:ext cx="1295166" cy="111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9145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5" t="4300" r="24733" b="38492"/>
          <a:stretch/>
        </p:blipFill>
        <p:spPr>
          <a:xfrm>
            <a:off x="0" y="0"/>
            <a:ext cx="9491225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D09BBC0-C0AD-42A9-B7EF-0B322698AC6B}"/>
              </a:ext>
            </a:extLst>
          </p:cNvPr>
          <p:cNvSpPr/>
          <p:nvPr/>
        </p:nvSpPr>
        <p:spPr>
          <a:xfrm>
            <a:off x="9562733" y="1676116"/>
            <a:ext cx="1031001" cy="2700187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/>
              <a:t>Number 9</a:t>
            </a:r>
          </a:p>
          <a:p>
            <a:pPr algn="ctr"/>
            <a:r>
              <a:rPr lang="en-GB" sz="1600" b="1" dirty="0"/>
              <a:t>Fox</a:t>
            </a:r>
          </a:p>
          <a:p>
            <a:pPr algn="ctr"/>
            <a:endParaRPr lang="en-GB" sz="16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DC9DBC-5C31-4153-A292-249067D646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4873" y="4592031"/>
            <a:ext cx="2057578" cy="20728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1A1AA5-F3B1-45A7-BBD5-6B6B40EDB8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0916" y="293484"/>
            <a:ext cx="1295166" cy="1118552"/>
          </a:xfrm>
          <a:prstGeom prst="rect">
            <a:avLst/>
          </a:prstGeom>
        </p:spPr>
      </p:pic>
      <p:pic>
        <p:nvPicPr>
          <p:cNvPr id="3" name="Fox">
            <a:hlinkClick r:id="" action="ppaction://media"/>
            <a:extLst>
              <a:ext uri="{FF2B5EF4-FFF2-40B4-BE49-F238E27FC236}">
                <a16:creationId xmlns:a16="http://schemas.microsoft.com/office/drawing/2014/main" id="{30E7DC94-C627-4B0A-B871-773788513F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65871" y="751641"/>
            <a:ext cx="4876800" cy="4876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F0BEBA-D99E-4344-87AD-7EFA4194AC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76654" y="1741519"/>
            <a:ext cx="1195797" cy="263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94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5" t="4300" r="24733" b="38492"/>
          <a:stretch/>
        </p:blipFill>
        <p:spPr>
          <a:xfrm>
            <a:off x="0" y="0"/>
            <a:ext cx="9491225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D09BBC0-C0AD-42A9-B7EF-0B322698AC6B}"/>
              </a:ext>
            </a:extLst>
          </p:cNvPr>
          <p:cNvSpPr/>
          <p:nvPr/>
        </p:nvSpPr>
        <p:spPr>
          <a:xfrm>
            <a:off x="9562733" y="1676116"/>
            <a:ext cx="1185949" cy="2700187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/>
              <a:t>Number 10</a:t>
            </a:r>
          </a:p>
          <a:p>
            <a:pPr algn="ctr"/>
            <a:endParaRPr lang="en-GB" sz="1600" b="1" dirty="0"/>
          </a:p>
          <a:p>
            <a:pPr algn="ctr"/>
            <a:r>
              <a:rPr lang="en-GB" sz="1600" b="1" dirty="0"/>
              <a:t>Basketball</a:t>
            </a:r>
          </a:p>
          <a:p>
            <a:pPr algn="ctr"/>
            <a:endParaRPr lang="en-GB" sz="16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7ED1A0-5394-40C6-BB82-6393D975EB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4873" y="4592031"/>
            <a:ext cx="2057578" cy="20728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422BE8-640A-49EB-AAB5-BE12533012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0916" y="293484"/>
            <a:ext cx="1295166" cy="1118552"/>
          </a:xfrm>
          <a:prstGeom prst="rect">
            <a:avLst/>
          </a:prstGeom>
        </p:spPr>
      </p:pic>
      <p:pic>
        <p:nvPicPr>
          <p:cNvPr id="5" name="Basketball">
            <a:hlinkClick r:id="" action="ppaction://media"/>
            <a:extLst>
              <a:ext uri="{FF2B5EF4-FFF2-40B4-BE49-F238E27FC236}">
                <a16:creationId xmlns:a16="http://schemas.microsoft.com/office/drawing/2014/main" id="{D0347EB6-3687-44DD-9012-9FAEC8CC81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85621" y="710639"/>
            <a:ext cx="4336489" cy="43364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85923B-EA6D-4B52-9C2B-1673743A9F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64861" y="1549190"/>
            <a:ext cx="1007590" cy="282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24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5" t="4300" r="24733" b="38492"/>
          <a:stretch/>
        </p:blipFill>
        <p:spPr>
          <a:xfrm>
            <a:off x="0" y="0"/>
            <a:ext cx="9491225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D09BBC0-C0AD-42A9-B7EF-0B322698AC6B}"/>
              </a:ext>
            </a:extLst>
          </p:cNvPr>
          <p:cNvSpPr/>
          <p:nvPr/>
        </p:nvSpPr>
        <p:spPr>
          <a:xfrm>
            <a:off x="9562733" y="1676116"/>
            <a:ext cx="1185949" cy="2700187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/>
              <a:t>Number 11</a:t>
            </a:r>
          </a:p>
          <a:p>
            <a:pPr algn="ctr"/>
            <a:endParaRPr lang="en-GB" sz="1600" b="1" dirty="0"/>
          </a:p>
          <a:p>
            <a:pPr algn="ctr"/>
            <a:r>
              <a:rPr lang="en-GB" sz="1600" b="1" dirty="0"/>
              <a:t>Bearded Dragon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7ED1A0-5394-40C6-BB82-6393D975EB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4873" y="4592031"/>
            <a:ext cx="2057578" cy="20728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422BE8-640A-49EB-AAB5-BE12533012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0916" y="293484"/>
            <a:ext cx="1295166" cy="1118552"/>
          </a:xfrm>
          <a:prstGeom prst="rect">
            <a:avLst/>
          </a:prstGeom>
        </p:spPr>
      </p:pic>
      <p:pic>
        <p:nvPicPr>
          <p:cNvPr id="2" name="Bearded Dragon">
            <a:hlinkClick r:id="" action="ppaction://media"/>
            <a:extLst>
              <a:ext uri="{FF2B5EF4-FFF2-40B4-BE49-F238E27FC236}">
                <a16:creationId xmlns:a16="http://schemas.microsoft.com/office/drawing/2014/main" id="{95D8B49C-D733-4F27-8289-8DD144BB12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39438" y="718702"/>
            <a:ext cx="4436003" cy="44360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8C569D-3F26-4532-8C9A-CF0D34177F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43662" y="1627764"/>
            <a:ext cx="1126695" cy="270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196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5" t="4300" r="24733" b="38492"/>
          <a:stretch/>
        </p:blipFill>
        <p:spPr>
          <a:xfrm>
            <a:off x="0" y="0"/>
            <a:ext cx="9491225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D09BBC0-C0AD-42A9-B7EF-0B322698AC6B}"/>
              </a:ext>
            </a:extLst>
          </p:cNvPr>
          <p:cNvSpPr/>
          <p:nvPr/>
        </p:nvSpPr>
        <p:spPr>
          <a:xfrm>
            <a:off x="9537770" y="1749575"/>
            <a:ext cx="2510395" cy="471998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600" b="1" dirty="0"/>
          </a:p>
          <a:p>
            <a:pPr algn="ctr"/>
            <a:r>
              <a:rPr lang="en-GB" sz="1600" b="1" dirty="0"/>
              <a:t>Answer Sheet </a:t>
            </a:r>
          </a:p>
          <a:p>
            <a:pPr algn="ctr"/>
            <a:endParaRPr lang="en-GB" sz="1600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3310476"/>
              </p:ext>
            </p:extLst>
          </p:nvPr>
        </p:nvGraphicFramePr>
        <p:xfrm>
          <a:off x="362854" y="343203"/>
          <a:ext cx="8216370" cy="58929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08185">
                  <a:extLst>
                    <a:ext uri="{9D8B030D-6E8A-4147-A177-3AD203B41FA5}">
                      <a16:colId xmlns:a16="http://schemas.microsoft.com/office/drawing/2014/main" val="419545656"/>
                    </a:ext>
                  </a:extLst>
                </a:gridCol>
                <a:gridCol w="4108185">
                  <a:extLst>
                    <a:ext uri="{9D8B030D-6E8A-4147-A177-3AD203B41FA5}">
                      <a16:colId xmlns:a16="http://schemas.microsoft.com/office/drawing/2014/main" val="2909968221"/>
                    </a:ext>
                  </a:extLst>
                </a:gridCol>
              </a:tblGrid>
              <a:tr h="2492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u="sng" dirty="0">
                          <a:solidFill>
                            <a:schemeClr val="tx1"/>
                          </a:solidFill>
                          <a:effectLst/>
                        </a:rPr>
                        <a:t>Masked Reader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u="sng" dirty="0">
                          <a:solidFill>
                            <a:schemeClr val="tx1"/>
                          </a:solidFill>
                          <a:effectLst/>
                        </a:rPr>
                        <a:t>Member of Staff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950779"/>
                  </a:ext>
                </a:extLst>
              </a:tr>
              <a:tr h="5101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Penguin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529409"/>
                  </a:ext>
                </a:extLst>
              </a:tr>
              <a:tr h="5101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Bunny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1171404"/>
                  </a:ext>
                </a:extLst>
              </a:tr>
              <a:tr h="5101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Girlie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9904544"/>
                  </a:ext>
                </a:extLst>
              </a:tr>
              <a:tr h="5101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Ladybug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5125569"/>
                  </a:ext>
                </a:extLst>
              </a:tr>
              <a:tr h="5101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Emoji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7749952"/>
                  </a:ext>
                </a:extLst>
              </a:tr>
              <a:tr h="5101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Kitty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582292"/>
                  </a:ext>
                </a:extLst>
              </a:tr>
              <a:tr h="5101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Panda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430949"/>
                  </a:ext>
                </a:extLst>
              </a:tr>
              <a:tr h="5101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Tortoise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0200428"/>
                  </a:ext>
                </a:extLst>
              </a:tr>
              <a:tr h="5101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Fox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1535984"/>
                  </a:ext>
                </a:extLst>
              </a:tr>
              <a:tr h="5101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Basketball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6535095"/>
                  </a:ext>
                </a:extLst>
              </a:tr>
              <a:tr h="5101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Bearded Dragon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814118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180793AB-663B-4CAE-80EB-A3D71F0C5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4873" y="4592031"/>
            <a:ext cx="2057578" cy="20728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E27756B-01EA-4945-8F00-06E29F4F4A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0916" y="293484"/>
            <a:ext cx="1295166" cy="111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3277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00"/>
          <a:stretch/>
        </p:blipFill>
        <p:spPr>
          <a:xfrm>
            <a:off x="0" y="-45052"/>
            <a:ext cx="9388150" cy="6903051"/>
          </a:xfrm>
          <a:prstGeom prst="rect">
            <a:avLst/>
          </a:prstGeom>
        </p:spPr>
      </p:pic>
      <p:pic>
        <p:nvPicPr>
          <p:cNvPr id="2" name="Picture 2" descr="Image result for the masked singer">
            <a:extLst>
              <a:ext uri="{FF2B5EF4-FFF2-40B4-BE49-F238E27FC236}">
                <a16:creationId xmlns:a16="http://schemas.microsoft.com/office/drawing/2014/main" id="{A9FA8678-1C8F-4EF8-8922-690A198A3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6621" y="318052"/>
            <a:ext cx="2566507" cy="1539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the masked reader">
            <a:extLst>
              <a:ext uri="{FF2B5EF4-FFF2-40B4-BE49-F238E27FC236}">
                <a16:creationId xmlns:a16="http://schemas.microsoft.com/office/drawing/2014/main" id="{F7FB20C1-EB63-4317-954C-0E95A27266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" t="19131" b="23849"/>
          <a:stretch/>
        </p:blipFill>
        <p:spPr bwMode="auto">
          <a:xfrm>
            <a:off x="3294530" y="537882"/>
            <a:ext cx="5663452" cy="3294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6B77DA-EF7E-405B-981E-8B6B0C1565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1085" y="2185147"/>
            <a:ext cx="2057578" cy="20728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079AC8-4D38-4827-93F7-D8566801C9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3316" y="4910308"/>
            <a:ext cx="1295166" cy="111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342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5" t="4300" r="24733" b="38492"/>
          <a:stretch/>
        </p:blipFill>
        <p:spPr>
          <a:xfrm>
            <a:off x="71508" y="0"/>
            <a:ext cx="9491225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D09BBC0-C0AD-42A9-B7EF-0B322698AC6B}"/>
              </a:ext>
            </a:extLst>
          </p:cNvPr>
          <p:cNvSpPr/>
          <p:nvPr/>
        </p:nvSpPr>
        <p:spPr>
          <a:xfrm>
            <a:off x="9562733" y="1676116"/>
            <a:ext cx="1031001" cy="2700187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/>
              <a:t>Number 1  </a:t>
            </a:r>
          </a:p>
          <a:p>
            <a:pPr algn="ctr"/>
            <a:endParaRPr lang="en-GB" sz="1600" b="1" dirty="0"/>
          </a:p>
          <a:p>
            <a:pPr algn="ctr"/>
            <a:r>
              <a:rPr lang="en-GB" sz="1600" b="1" dirty="0"/>
              <a:t>Penguin </a:t>
            </a:r>
          </a:p>
        </p:txBody>
      </p:sp>
      <p:pic>
        <p:nvPicPr>
          <p:cNvPr id="2" name="Penguin">
            <a:hlinkClick r:id="" action="ppaction://media"/>
            <a:extLst>
              <a:ext uri="{FF2B5EF4-FFF2-40B4-BE49-F238E27FC236}">
                <a16:creationId xmlns:a16="http://schemas.microsoft.com/office/drawing/2014/main" id="{EF2DD656-CFCF-47FB-A90D-721B14D9FE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29267" y="620992"/>
            <a:ext cx="3970422" cy="46592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4AEC62-BF52-4BB3-AE00-0E1A9751DD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59035" y="1651940"/>
            <a:ext cx="1414094" cy="27001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52B985-1763-4DFA-8AD8-97C4E891CD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14873" y="4592031"/>
            <a:ext cx="2057578" cy="20728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A4FFF91-D23F-4338-8B42-35D260469A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70916" y="293484"/>
            <a:ext cx="1295166" cy="111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3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5" t="4300" r="24733" b="38492"/>
          <a:stretch/>
        </p:blipFill>
        <p:spPr>
          <a:xfrm>
            <a:off x="0" y="0"/>
            <a:ext cx="9491225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D09BBC0-C0AD-42A9-B7EF-0B322698AC6B}"/>
              </a:ext>
            </a:extLst>
          </p:cNvPr>
          <p:cNvSpPr/>
          <p:nvPr/>
        </p:nvSpPr>
        <p:spPr>
          <a:xfrm>
            <a:off x="9562733" y="1676116"/>
            <a:ext cx="1031001" cy="2700187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/>
              <a:t>Number 2</a:t>
            </a:r>
          </a:p>
          <a:p>
            <a:pPr algn="ctr"/>
            <a:endParaRPr lang="en-GB" sz="1600" b="1" dirty="0"/>
          </a:p>
          <a:p>
            <a:pPr algn="ctr"/>
            <a:r>
              <a:rPr lang="en-GB" sz="1600" b="1" dirty="0"/>
              <a:t>Bunny</a:t>
            </a:r>
          </a:p>
        </p:txBody>
      </p:sp>
      <p:pic>
        <p:nvPicPr>
          <p:cNvPr id="3" name="Bunny">
            <a:hlinkClick r:id="" action="ppaction://media"/>
            <a:extLst>
              <a:ext uri="{FF2B5EF4-FFF2-40B4-BE49-F238E27FC236}">
                <a16:creationId xmlns:a16="http://schemas.microsoft.com/office/drawing/2014/main" id="{A6B081B4-19C5-47B7-964E-00B8B281BE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00774" y="513416"/>
            <a:ext cx="3897249" cy="47130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03A7CD-91ED-4884-9F6A-B037E66D65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5242" y="1650680"/>
            <a:ext cx="1407887" cy="27510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CA84EA-EB47-4D91-900C-8E392BC6FB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14873" y="4592031"/>
            <a:ext cx="2057578" cy="20728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EC9B3C-A0A2-4373-B2F4-33829ADAC1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70916" y="293484"/>
            <a:ext cx="1295166" cy="111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27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5" t="4300" r="24733" b="38492"/>
          <a:stretch/>
        </p:blipFill>
        <p:spPr>
          <a:xfrm>
            <a:off x="0" y="0"/>
            <a:ext cx="9491225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D09BBC0-C0AD-42A9-B7EF-0B322698AC6B}"/>
              </a:ext>
            </a:extLst>
          </p:cNvPr>
          <p:cNvSpPr/>
          <p:nvPr/>
        </p:nvSpPr>
        <p:spPr>
          <a:xfrm>
            <a:off x="9562733" y="1676116"/>
            <a:ext cx="1031001" cy="2700187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/>
              <a:t>Number 3</a:t>
            </a:r>
          </a:p>
          <a:p>
            <a:pPr algn="ctr"/>
            <a:endParaRPr lang="en-GB" sz="1600" b="1" dirty="0"/>
          </a:p>
          <a:p>
            <a:pPr algn="ctr"/>
            <a:r>
              <a:rPr lang="en-GB" sz="1600" b="1" dirty="0"/>
              <a:t>Girlie</a:t>
            </a:r>
          </a:p>
        </p:txBody>
      </p:sp>
      <p:pic>
        <p:nvPicPr>
          <p:cNvPr id="2" name="Girlie">
            <a:hlinkClick r:id="" action="ppaction://media"/>
            <a:extLst>
              <a:ext uri="{FF2B5EF4-FFF2-40B4-BE49-F238E27FC236}">
                <a16:creationId xmlns:a16="http://schemas.microsoft.com/office/drawing/2014/main" id="{E63BC177-85D4-48CF-8DFE-06EEC66E00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38399" y="567203"/>
            <a:ext cx="4650255" cy="46502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8F9D50-DA22-46EE-B728-3362921F7E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055" y="1667742"/>
            <a:ext cx="1311471" cy="27434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FBE574-E33B-4382-956E-289EDA7E2E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14873" y="4592031"/>
            <a:ext cx="2057578" cy="20728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F0D877-8FC3-4334-BD6B-85BFD66597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70916" y="293484"/>
            <a:ext cx="1295166" cy="111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69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5" t="4300" r="24733" b="38492"/>
          <a:stretch/>
        </p:blipFill>
        <p:spPr>
          <a:xfrm>
            <a:off x="0" y="0"/>
            <a:ext cx="9491225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D09BBC0-C0AD-42A9-B7EF-0B322698AC6B}"/>
              </a:ext>
            </a:extLst>
          </p:cNvPr>
          <p:cNvSpPr/>
          <p:nvPr/>
        </p:nvSpPr>
        <p:spPr>
          <a:xfrm>
            <a:off x="9562733" y="1676116"/>
            <a:ext cx="1031001" cy="2700187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/>
              <a:t>Number 4</a:t>
            </a:r>
          </a:p>
          <a:p>
            <a:pPr algn="ctr"/>
            <a:endParaRPr lang="en-GB" sz="1600" b="1" dirty="0"/>
          </a:p>
          <a:p>
            <a:pPr algn="ctr"/>
            <a:r>
              <a:rPr lang="en-GB" sz="1600" b="1" dirty="0"/>
              <a:t>Ladybug</a:t>
            </a:r>
          </a:p>
        </p:txBody>
      </p:sp>
      <p:pic>
        <p:nvPicPr>
          <p:cNvPr id="3" name="Ladybug">
            <a:hlinkClick r:id="" action="ppaction://media"/>
            <a:extLst>
              <a:ext uri="{FF2B5EF4-FFF2-40B4-BE49-F238E27FC236}">
                <a16:creationId xmlns:a16="http://schemas.microsoft.com/office/drawing/2014/main" id="{53BA755C-BDB8-4B9E-B648-D6F42CC64C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8427" y="508827"/>
            <a:ext cx="5022395" cy="50223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CCC9C7-7F2B-428C-8EF4-5A8FA30C82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03298" y="1676116"/>
            <a:ext cx="1369832" cy="27001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4DDBCB-5362-423E-B33E-943A197C38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14873" y="4592031"/>
            <a:ext cx="2057578" cy="20728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E31EFF-BAFC-4C10-A876-0D921EF608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70916" y="293484"/>
            <a:ext cx="1295166" cy="111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608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5" t="4300" r="24733" b="38492"/>
          <a:stretch/>
        </p:blipFill>
        <p:spPr>
          <a:xfrm>
            <a:off x="0" y="0"/>
            <a:ext cx="9491225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D09BBC0-C0AD-42A9-B7EF-0B322698AC6B}"/>
              </a:ext>
            </a:extLst>
          </p:cNvPr>
          <p:cNvSpPr/>
          <p:nvPr/>
        </p:nvSpPr>
        <p:spPr>
          <a:xfrm>
            <a:off x="9562733" y="1676116"/>
            <a:ext cx="1031001" cy="2700187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/>
              <a:t>Number 5</a:t>
            </a:r>
          </a:p>
          <a:p>
            <a:pPr algn="ctr"/>
            <a:endParaRPr lang="en-GB" sz="1600" b="1" dirty="0"/>
          </a:p>
          <a:p>
            <a:pPr algn="ctr"/>
            <a:r>
              <a:rPr lang="en-GB" sz="1600" b="1" dirty="0"/>
              <a:t>Emoji</a:t>
            </a:r>
          </a:p>
        </p:txBody>
      </p:sp>
      <p:pic>
        <p:nvPicPr>
          <p:cNvPr id="2" name="Heart Eyes">
            <a:hlinkClick r:id="" action="ppaction://media"/>
            <a:extLst>
              <a:ext uri="{FF2B5EF4-FFF2-40B4-BE49-F238E27FC236}">
                <a16:creationId xmlns:a16="http://schemas.microsoft.com/office/drawing/2014/main" id="{9F28A8EE-07B8-49C4-B4CF-DCC6468557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52570" y="728570"/>
            <a:ext cx="4874372" cy="48743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04BAF3-1BF6-41C9-82C8-EA4C754ED1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45434" y="1676116"/>
            <a:ext cx="1327695" cy="27001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8DADF8-17FB-44EC-8990-BD600A81CC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14873" y="4592031"/>
            <a:ext cx="2057578" cy="20728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62F082-B750-4E7A-B51B-2B32D3FE14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70916" y="293484"/>
            <a:ext cx="1295166" cy="111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92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5" t="4300" r="24733" b="38492"/>
          <a:stretch/>
        </p:blipFill>
        <p:spPr>
          <a:xfrm>
            <a:off x="0" y="0"/>
            <a:ext cx="9491225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D09BBC0-C0AD-42A9-B7EF-0B322698AC6B}"/>
              </a:ext>
            </a:extLst>
          </p:cNvPr>
          <p:cNvSpPr/>
          <p:nvPr/>
        </p:nvSpPr>
        <p:spPr>
          <a:xfrm>
            <a:off x="9562733" y="1676116"/>
            <a:ext cx="1031001" cy="2700187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/>
              <a:t>Number 6</a:t>
            </a:r>
          </a:p>
          <a:p>
            <a:pPr algn="ctr"/>
            <a:endParaRPr lang="en-GB" sz="1600" b="1" dirty="0"/>
          </a:p>
          <a:p>
            <a:pPr algn="ctr"/>
            <a:r>
              <a:rPr lang="en-GB" sz="1600" b="1" dirty="0"/>
              <a:t>Kitty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13E12D-77E3-4EDC-9BAB-E7CC6C7BD5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4873" y="4592031"/>
            <a:ext cx="2057578" cy="20728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D046241-7576-4609-98A6-3A24590C10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0916" y="293484"/>
            <a:ext cx="1295166" cy="1118552"/>
          </a:xfrm>
          <a:prstGeom prst="rect">
            <a:avLst/>
          </a:prstGeom>
        </p:spPr>
      </p:pic>
      <p:pic>
        <p:nvPicPr>
          <p:cNvPr id="2" name="Kitty">
            <a:hlinkClick r:id="" action="ppaction://media"/>
            <a:extLst>
              <a:ext uri="{FF2B5EF4-FFF2-40B4-BE49-F238E27FC236}">
                <a16:creationId xmlns:a16="http://schemas.microsoft.com/office/drawing/2014/main" id="{7A20F696-C36D-4AFB-B962-6F992598E1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07212" y="587809"/>
            <a:ext cx="4876800" cy="4876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331CF4-361F-4AFA-86ED-AD90F61E03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31319" y="1676116"/>
            <a:ext cx="1141132" cy="270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15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5" t="4300" r="24733" b="38492"/>
          <a:stretch/>
        </p:blipFill>
        <p:spPr>
          <a:xfrm>
            <a:off x="0" y="0"/>
            <a:ext cx="9491225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D09BBC0-C0AD-42A9-B7EF-0B322698AC6B}"/>
              </a:ext>
            </a:extLst>
          </p:cNvPr>
          <p:cNvSpPr/>
          <p:nvPr/>
        </p:nvSpPr>
        <p:spPr>
          <a:xfrm>
            <a:off x="9562733" y="1676116"/>
            <a:ext cx="1031001" cy="2700187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/>
              <a:t>Number 7</a:t>
            </a:r>
          </a:p>
          <a:p>
            <a:pPr algn="ctr"/>
            <a:r>
              <a:rPr lang="en-GB" sz="1600" b="1" dirty="0"/>
              <a:t>Panda</a:t>
            </a:r>
          </a:p>
        </p:txBody>
      </p:sp>
      <p:pic>
        <p:nvPicPr>
          <p:cNvPr id="3" name="Panda">
            <a:hlinkClick r:id="" action="ppaction://media"/>
            <a:extLst>
              <a:ext uri="{FF2B5EF4-FFF2-40B4-BE49-F238E27FC236}">
                <a16:creationId xmlns:a16="http://schemas.microsoft.com/office/drawing/2014/main" id="{725647BD-5E8A-4ADF-89B1-A97FA38C3E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07212" y="587809"/>
            <a:ext cx="4876800" cy="4876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2AA346-8948-44DF-BD3F-FE87D2D40B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48453" y="1676116"/>
            <a:ext cx="1246324" cy="27001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AEA5FB-C95A-4EAC-A943-4F23B4759B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14873" y="4592031"/>
            <a:ext cx="2057578" cy="20728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E268713-1B64-4B3B-8EA1-7E4D66EC00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70916" y="293484"/>
            <a:ext cx="1295166" cy="111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31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5" t="4300" r="24733" b="38492"/>
          <a:stretch/>
        </p:blipFill>
        <p:spPr>
          <a:xfrm>
            <a:off x="0" y="0"/>
            <a:ext cx="9491225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D09BBC0-C0AD-42A9-B7EF-0B322698AC6B}"/>
              </a:ext>
            </a:extLst>
          </p:cNvPr>
          <p:cNvSpPr/>
          <p:nvPr/>
        </p:nvSpPr>
        <p:spPr>
          <a:xfrm>
            <a:off x="9562733" y="1676116"/>
            <a:ext cx="1031001" cy="2700187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/>
              <a:t>Number 8</a:t>
            </a:r>
          </a:p>
          <a:p>
            <a:pPr algn="ctr"/>
            <a:r>
              <a:rPr lang="en-GB" sz="1600" b="1" dirty="0"/>
              <a:t>Tortoise</a:t>
            </a:r>
          </a:p>
          <a:p>
            <a:pPr algn="ctr"/>
            <a:endParaRPr lang="en-GB" sz="1600" b="1" dirty="0"/>
          </a:p>
          <a:p>
            <a:pPr algn="ctr"/>
            <a:endParaRPr lang="en-GB" sz="16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2ABB69-E1C0-47EA-A8C5-39DA1453FC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4873" y="4592031"/>
            <a:ext cx="2057578" cy="20728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78189A-4EEA-46E5-BDE3-E3270B5711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0916" y="293484"/>
            <a:ext cx="1295166" cy="1118552"/>
          </a:xfrm>
          <a:prstGeom prst="rect">
            <a:avLst/>
          </a:prstGeom>
        </p:spPr>
      </p:pic>
      <p:pic>
        <p:nvPicPr>
          <p:cNvPr id="2" name="Tortoise">
            <a:hlinkClick r:id="" action="ppaction://media"/>
            <a:extLst>
              <a:ext uri="{FF2B5EF4-FFF2-40B4-BE49-F238E27FC236}">
                <a16:creationId xmlns:a16="http://schemas.microsoft.com/office/drawing/2014/main" id="{CD82BAC7-080D-4311-B961-C2FD37EC1B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65871" y="468592"/>
            <a:ext cx="4876800" cy="4876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5984C8-6A46-45DA-BFD6-818C7A681B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18499" y="1781312"/>
            <a:ext cx="1153952" cy="244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766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0CC92FD529F04990D29A9B9C135AAC" ma:contentTypeVersion="22" ma:contentTypeDescription="Create a new document." ma:contentTypeScope="" ma:versionID="1933223b46a0e22e80aab521d6cb2ba5">
  <xsd:schema xmlns:xsd="http://www.w3.org/2001/XMLSchema" xmlns:xs="http://www.w3.org/2001/XMLSchema" xmlns:p="http://schemas.microsoft.com/office/2006/metadata/properties" xmlns:ns2="6cbef386-408e-42b0-8624-c852ada318c7" xmlns:ns3="a5e13848-3195-4a7d-8b2d-573266469401" targetNamespace="http://schemas.microsoft.com/office/2006/metadata/properties" ma:root="true" ma:fieldsID="d20f3d13a217340a37df12360cc43082" ns2:_="" ns3:_="">
    <xsd:import namespace="6cbef386-408e-42b0-8624-c852ada318c7"/>
    <xsd:import namespace="a5e13848-3195-4a7d-8b2d-57326646940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bef386-408e-42b0-8624-c852ada318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5c551479-c240-4c5b-be88-92507486783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e13848-3195-4a7d-8b2d-57326646940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cd2d8882-aa22-45a5-8200-37bfaa4d7f72}" ma:internalName="TaxCatchAll" ma:showField="CatchAllData" ma:web="a5e13848-3195-4a7d-8b2d-57326646940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cbef386-408e-42b0-8624-c852ada318c7">
      <Terms xmlns="http://schemas.microsoft.com/office/infopath/2007/PartnerControls"/>
    </lcf76f155ced4ddcb4097134ff3c332f>
    <TaxCatchAll xmlns="a5e13848-3195-4a7d-8b2d-573266469401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1D5C137-6426-4FCE-9195-3835C1077D6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cbef386-408e-42b0-8624-c852ada318c7"/>
    <ds:schemaRef ds:uri="a5e13848-3195-4a7d-8b2d-57326646940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28D4BD2-1218-450B-A8F1-D9D7DED4AD6B}">
  <ds:schemaRefs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purl.org/dc/dcmitype/"/>
    <ds:schemaRef ds:uri="a5e13848-3195-4a7d-8b2d-573266469401"/>
    <ds:schemaRef ds:uri="http://purl.org/dc/terms/"/>
    <ds:schemaRef ds:uri="http://schemas.openxmlformats.org/package/2006/metadata/core-properties"/>
    <ds:schemaRef ds:uri="6cbef386-408e-42b0-8624-c852ada318c7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66528F84-A8A3-4EA4-A7F0-D22BBDA2CB4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1043</TotalTime>
  <Words>53</Words>
  <Application>Microsoft Office PowerPoint</Application>
  <PresentationFormat>Widescreen</PresentationFormat>
  <Paragraphs>56</Paragraphs>
  <Slides>14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Heath Park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 O'Keeffe</dc:creator>
  <cp:lastModifiedBy>Mrs H Plummer</cp:lastModifiedBy>
  <cp:revision>60</cp:revision>
  <dcterms:created xsi:type="dcterms:W3CDTF">2021-01-20T10:41:45Z</dcterms:created>
  <dcterms:modified xsi:type="dcterms:W3CDTF">2026-03-03T12:29:47Z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0x0101002F0CC92FD529F04990D29A9B9C135AAC</vt:lpwstr>
  </property>
</Properties>
</file>